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ct.doctorants.ed138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2141E3-FBF7-7F35-A53D-1A1CAA1668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8800" dirty="0"/>
              <a:t>Représentants des doctorants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421396-5535-7938-BA44-39C65563AD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err="1"/>
              <a:t>RentrÉe</a:t>
            </a:r>
            <a:r>
              <a:rPr lang="fr-FR" dirty="0"/>
              <a:t> doctorale – ED 138</a:t>
            </a:r>
          </a:p>
          <a:p>
            <a:r>
              <a:rPr lang="fr-FR" dirty="0"/>
              <a:t>Jeudi 7 </a:t>
            </a:r>
            <a:r>
              <a:rPr lang="fr-FR" dirty="0" err="1"/>
              <a:t>dÉcembre</a:t>
            </a:r>
            <a:r>
              <a:rPr lang="fr-FR" dirty="0"/>
              <a:t> 2023</a:t>
            </a:r>
          </a:p>
        </p:txBody>
      </p:sp>
    </p:spTree>
    <p:extLst>
      <p:ext uri="{BB962C8B-B14F-4D97-AF65-F5344CB8AC3E}">
        <p14:creationId xmlns:p14="http://schemas.microsoft.com/office/powerpoint/2010/main" val="2543869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BCF653-8BE2-4877-CDB1-1B98D09F8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 sommes-Nous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9C1377-CE08-84CA-5D8A-7A6899443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00809"/>
            <a:ext cx="10178322" cy="4264089"/>
          </a:xfrm>
        </p:spPr>
        <p:txBody>
          <a:bodyPr>
            <a:normAutofit/>
          </a:bodyPr>
          <a:lstStyle/>
          <a:p>
            <a:r>
              <a:rPr lang="fr-FR" b="1" dirty="0"/>
              <a:t>Aline Lebel</a:t>
            </a:r>
            <a:r>
              <a:rPr lang="fr-FR" dirty="0"/>
              <a:t>, LIPO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/>
              <a:t>Elisabeth </a:t>
            </a:r>
            <a:r>
              <a:rPr lang="fr-FR" b="1" dirty="0" err="1"/>
              <a:t>Beauvallet</a:t>
            </a:r>
            <a:r>
              <a:rPr lang="fr-FR" dirty="0"/>
              <a:t>, LIPO</a:t>
            </a:r>
          </a:p>
          <a:p>
            <a:endParaRPr lang="fr-FR" b="1" dirty="0"/>
          </a:p>
          <a:p>
            <a:r>
              <a:rPr lang="fr-FR" b="1" dirty="0"/>
              <a:t>Romain </a:t>
            </a:r>
            <a:r>
              <a:rPr lang="fr-FR" b="1" dirty="0" err="1"/>
              <a:t>Bigay</a:t>
            </a:r>
            <a:r>
              <a:rPr lang="fr-FR" dirty="0"/>
              <a:t>, DICEN IDF</a:t>
            </a:r>
          </a:p>
          <a:p>
            <a:endParaRPr lang="fr-FR" b="1" dirty="0"/>
          </a:p>
          <a:p>
            <a:r>
              <a:rPr lang="fr-FR" b="1" dirty="0"/>
              <a:t>Giulia </a:t>
            </a:r>
            <a:r>
              <a:rPr lang="fr-FR" b="1" dirty="0" err="1"/>
              <a:t>Scialpi</a:t>
            </a:r>
            <a:r>
              <a:rPr lang="fr-FR" b="1" dirty="0"/>
              <a:t>, </a:t>
            </a:r>
            <a:r>
              <a:rPr lang="fr-FR" dirty="0"/>
              <a:t>Études romanes</a:t>
            </a:r>
          </a:p>
          <a:p>
            <a:endParaRPr lang="fr-FR" b="1" dirty="0"/>
          </a:p>
          <a:p>
            <a:r>
              <a:rPr lang="fr-FR" b="1" dirty="0"/>
              <a:t>Yann Seyeux, </a:t>
            </a:r>
            <a:r>
              <a:rPr lang="fr-FR" dirty="0"/>
              <a:t>Études romanes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7523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7D01BD-71EB-A8FC-8B6C-AED569EA9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686" y="1026367"/>
            <a:ext cx="10178322" cy="5477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Nous représentons l’ensemble des doctorants appartenant aux Unités de Recherche rattachées à l’ED 138 : </a:t>
            </a:r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r>
              <a:rPr lang="fr-FR" dirty="0"/>
              <a:t>CSLF (Centre des sciences de la littérature française)</a:t>
            </a:r>
          </a:p>
          <a:p>
            <a:pPr>
              <a:buFontTx/>
              <a:buChar char="-"/>
            </a:pPr>
            <a:r>
              <a:rPr lang="fr-FR" dirty="0"/>
              <a:t>Études romanes</a:t>
            </a:r>
          </a:p>
          <a:p>
            <a:pPr>
              <a:buFontTx/>
              <a:buChar char="-"/>
            </a:pPr>
            <a:r>
              <a:rPr lang="fr-FR" dirty="0"/>
              <a:t>CREA (Centre de Recherches Anglophones)</a:t>
            </a:r>
          </a:p>
          <a:p>
            <a:pPr>
              <a:buFontTx/>
              <a:buChar char="-"/>
            </a:pPr>
            <a:r>
              <a:rPr lang="fr-FR" dirty="0"/>
              <a:t>LIPO (Littérature et Poétique Comparées)</a:t>
            </a:r>
          </a:p>
          <a:p>
            <a:pPr>
              <a:buFontTx/>
              <a:buChar char="-"/>
            </a:pPr>
            <a:r>
              <a:rPr lang="fr-FR" dirty="0"/>
              <a:t>HAR (Histoire des Arts et des Représentations)</a:t>
            </a:r>
          </a:p>
          <a:p>
            <a:pPr>
              <a:buFontTx/>
              <a:buChar char="-"/>
            </a:pPr>
            <a:r>
              <a:rPr lang="fr-FR" dirty="0"/>
              <a:t>CRPM (Centre de Recherche Pluridisciplinaires Multilingues)</a:t>
            </a:r>
          </a:p>
          <a:p>
            <a:pPr>
              <a:buFontTx/>
              <a:buChar char="-"/>
            </a:pPr>
            <a:r>
              <a:rPr lang="fr-FR" dirty="0"/>
              <a:t>CEREG (Centre d’études et de recherches sur l’espace germanophone)</a:t>
            </a:r>
          </a:p>
          <a:p>
            <a:pPr>
              <a:buFontTx/>
              <a:buChar char="-"/>
            </a:pPr>
            <a:r>
              <a:rPr lang="fr-FR" dirty="0"/>
              <a:t>DICEN IDF (Dispositif d'Information et de Communication à l'Ere Numérique Paris Ile-de-France)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b="1" i="0" dirty="0">
              <a:solidFill>
                <a:srgbClr val="FFFFFF"/>
              </a:solidFill>
              <a:effectLst/>
              <a:latin typeface="Averta"/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1152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341DFC-9E60-A8CF-6AB2-D5F210F5D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Nos fonctions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5E2C81-6272-49FD-3E5F-D19AD8CD7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83326"/>
            <a:ext cx="10178322" cy="4189614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Fonction représentative et vote au sein du Conseil de l’ED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Fonction représentative, uniquement, au sein du :</a:t>
            </a:r>
          </a:p>
          <a:p>
            <a:pPr>
              <a:buFontTx/>
              <a:buChar char="-"/>
            </a:pPr>
            <a:r>
              <a:rPr lang="fr-FR" dirty="0"/>
              <a:t>Comité de recrutement des contrats doctoraux</a:t>
            </a:r>
          </a:p>
          <a:p>
            <a:pPr>
              <a:buFontTx/>
              <a:buChar char="-"/>
            </a:pPr>
            <a:r>
              <a:rPr lang="fr-FR" dirty="0"/>
              <a:t>Collège doctoral de l’Université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Nous pouvons être vos interlocuteurs pour toute question relative au fonctionnement de l’ED, du doctorat et du déroulement de votre thèse</a:t>
            </a:r>
          </a:p>
        </p:txBody>
      </p:sp>
    </p:spTree>
    <p:extLst>
      <p:ext uri="{BB962C8B-B14F-4D97-AF65-F5344CB8AC3E}">
        <p14:creationId xmlns:p14="http://schemas.microsoft.com/office/powerpoint/2010/main" val="274448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341DFC-9E60-A8CF-6AB2-D5F210F5D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Nous contacter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5E2C81-6272-49FD-3E5F-D19AD8CD7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83326"/>
            <a:ext cx="10178322" cy="4189614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Pour toute remarque ou question, vous pouvez nous contacter à l’adresse suivante :</a:t>
            </a:r>
          </a:p>
          <a:p>
            <a:endParaRPr lang="fr-FR" dirty="0"/>
          </a:p>
          <a:p>
            <a:pPr marL="0" indent="0" algn="ctr">
              <a:buNone/>
            </a:pPr>
            <a:r>
              <a:rPr lang="fr-FR" dirty="0"/>
              <a:t> </a:t>
            </a:r>
            <a:r>
              <a:rPr lang="fr-FR" b="1" i="0" dirty="0">
                <a:solidFill>
                  <a:srgbClr val="5F6368"/>
                </a:solidFill>
                <a:effectLst/>
                <a:latin typeface="Roboto" panose="02000000000000000000" pitchFamily="2" charset="0"/>
                <a:hlinkClick r:id="rId2"/>
              </a:rPr>
              <a:t>contact.doctorants.ed138@gmail.com</a:t>
            </a:r>
            <a:r>
              <a:rPr lang="fr-FR" b="1" i="0" dirty="0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 </a:t>
            </a:r>
            <a:endParaRPr lang="fr-FR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998152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41</TotalTime>
  <Words>200</Words>
  <Application>Microsoft Office PowerPoint</Application>
  <PresentationFormat>Grand écran</PresentationFormat>
  <Paragraphs>42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Averta</vt:lpstr>
      <vt:lpstr>Gill Sans MT</vt:lpstr>
      <vt:lpstr>Impact</vt:lpstr>
      <vt:lpstr>Roboto</vt:lpstr>
      <vt:lpstr>Badge</vt:lpstr>
      <vt:lpstr>Représentants des doctorants</vt:lpstr>
      <vt:lpstr>Qui sommes-Nous ?</vt:lpstr>
      <vt:lpstr>Présentation PowerPoint</vt:lpstr>
      <vt:lpstr>Nos fonctions</vt:lpstr>
      <vt:lpstr>Nous contacter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Représentants des doctorants</dc:title>
  <dc:creator>Seyeux Yann</dc:creator>
  <cp:lastModifiedBy>Seyeux Yann</cp:lastModifiedBy>
  <cp:revision>14</cp:revision>
  <dcterms:created xsi:type="dcterms:W3CDTF">2022-12-07T12:47:21Z</dcterms:created>
  <dcterms:modified xsi:type="dcterms:W3CDTF">2023-12-07T10:28:21Z</dcterms:modified>
</cp:coreProperties>
</file>